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</a:defRPr>
    </a:defPPr>
    <a:lvl1pPr marL="0" marR="0" indent="0" algn="l" defTabSz="173393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defRPr kumimoji="0" sz="2800" b="0" i="0" u="none" strike="noStrike" cap="none" spc="0" normalizeH="0" baseline="0">
        <a:ln>
          <a:noFill/>
        </a:ln>
        <a:solidFill>
          <a:srgbClr val="FFFFFF"/>
        </a:solidFill>
        <a:effectLst/>
        <a:latin typeface="Graphik Light"/>
        <a:ea typeface="Graphik Light"/>
        <a:cs typeface="Graphik Light"/>
        <a:sym typeface="Graphik Light"/>
      </a:defRPr>
    </a:lvl1pPr>
    <a:lvl2pPr marL="0" marR="0" indent="317500" algn="l" defTabSz="173393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defRPr kumimoji="0" sz="2800" b="0" i="0" u="none" strike="noStrike" cap="none" spc="0" normalizeH="0" baseline="0">
        <a:ln>
          <a:noFill/>
        </a:ln>
        <a:solidFill>
          <a:srgbClr val="FFFFFF"/>
        </a:solidFill>
        <a:effectLst/>
        <a:latin typeface="Graphik Light"/>
        <a:ea typeface="Graphik Light"/>
        <a:cs typeface="Graphik Light"/>
        <a:sym typeface="Graphik Light"/>
      </a:defRPr>
    </a:lvl2pPr>
    <a:lvl3pPr marL="0" marR="0" indent="635000" algn="l" defTabSz="173393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defRPr kumimoji="0" sz="2800" b="0" i="0" u="none" strike="noStrike" cap="none" spc="0" normalizeH="0" baseline="0">
        <a:ln>
          <a:noFill/>
        </a:ln>
        <a:solidFill>
          <a:srgbClr val="FFFFFF"/>
        </a:solidFill>
        <a:effectLst/>
        <a:latin typeface="Graphik Light"/>
        <a:ea typeface="Graphik Light"/>
        <a:cs typeface="Graphik Light"/>
        <a:sym typeface="Graphik Light"/>
      </a:defRPr>
    </a:lvl3pPr>
    <a:lvl4pPr marL="0" marR="0" indent="952500" algn="l" defTabSz="173393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defRPr kumimoji="0" sz="2800" b="0" i="0" u="none" strike="noStrike" cap="none" spc="0" normalizeH="0" baseline="0">
        <a:ln>
          <a:noFill/>
        </a:ln>
        <a:solidFill>
          <a:srgbClr val="FFFFFF"/>
        </a:solidFill>
        <a:effectLst/>
        <a:latin typeface="Graphik Light"/>
        <a:ea typeface="Graphik Light"/>
        <a:cs typeface="Graphik Light"/>
        <a:sym typeface="Graphik Light"/>
      </a:defRPr>
    </a:lvl4pPr>
    <a:lvl5pPr marL="0" marR="0" indent="1270000" algn="l" defTabSz="173393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defRPr kumimoji="0" sz="2800" b="0" i="0" u="none" strike="noStrike" cap="none" spc="0" normalizeH="0" baseline="0">
        <a:ln>
          <a:noFill/>
        </a:ln>
        <a:solidFill>
          <a:srgbClr val="FFFFFF"/>
        </a:solidFill>
        <a:effectLst/>
        <a:latin typeface="Graphik Light"/>
        <a:ea typeface="Graphik Light"/>
        <a:cs typeface="Graphik Light"/>
        <a:sym typeface="Graphik Light"/>
      </a:defRPr>
    </a:lvl5pPr>
    <a:lvl6pPr marL="0" marR="0" indent="1587500" algn="l" defTabSz="173393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defRPr kumimoji="0" sz="2800" b="0" i="0" u="none" strike="noStrike" cap="none" spc="0" normalizeH="0" baseline="0">
        <a:ln>
          <a:noFill/>
        </a:ln>
        <a:solidFill>
          <a:srgbClr val="FFFFFF"/>
        </a:solidFill>
        <a:effectLst/>
        <a:latin typeface="Graphik Light"/>
        <a:ea typeface="Graphik Light"/>
        <a:cs typeface="Graphik Light"/>
        <a:sym typeface="Graphik Light"/>
      </a:defRPr>
    </a:lvl6pPr>
    <a:lvl7pPr marL="0" marR="0" indent="1905000" algn="l" defTabSz="173393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defRPr kumimoji="0" sz="2800" b="0" i="0" u="none" strike="noStrike" cap="none" spc="0" normalizeH="0" baseline="0">
        <a:ln>
          <a:noFill/>
        </a:ln>
        <a:solidFill>
          <a:srgbClr val="FFFFFF"/>
        </a:solidFill>
        <a:effectLst/>
        <a:latin typeface="Graphik Light"/>
        <a:ea typeface="Graphik Light"/>
        <a:cs typeface="Graphik Light"/>
        <a:sym typeface="Graphik Light"/>
      </a:defRPr>
    </a:lvl7pPr>
    <a:lvl8pPr marL="0" marR="0" indent="2222500" algn="l" defTabSz="173393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defRPr kumimoji="0" sz="2800" b="0" i="0" u="none" strike="noStrike" cap="none" spc="0" normalizeH="0" baseline="0">
        <a:ln>
          <a:noFill/>
        </a:ln>
        <a:solidFill>
          <a:srgbClr val="FFFFFF"/>
        </a:solidFill>
        <a:effectLst/>
        <a:latin typeface="Graphik Light"/>
        <a:ea typeface="Graphik Light"/>
        <a:cs typeface="Graphik Light"/>
        <a:sym typeface="Graphik Light"/>
      </a:defRPr>
    </a:lvl8pPr>
    <a:lvl9pPr marL="0" marR="0" indent="2540000" algn="l" defTabSz="173393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defRPr kumimoji="0" sz="2800" b="0" i="0" u="none" strike="noStrike" cap="none" spc="0" normalizeH="0" baseline="0">
        <a:ln>
          <a:noFill/>
        </a:ln>
        <a:solidFill>
          <a:srgbClr val="FFFFFF"/>
        </a:solidFill>
        <a:effectLst/>
        <a:latin typeface="Graphik Light"/>
        <a:ea typeface="Graphik Light"/>
        <a:cs typeface="Graphik Light"/>
        <a:sym typeface="Graphik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15A9DA-0B4E-4719-A72D-157FE844C32D}" v="1" dt="2025-05-22T18:17:30.311"/>
  </p1510:revLst>
</p1510:revInfo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254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254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254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254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254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254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254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shi Kumari" userId="abfa66fa3e2c3d8d" providerId="LiveId" clId="{A115A9DA-0B4E-4719-A72D-157FE844C32D}"/>
    <pc:docChg chg="modSld">
      <pc:chgData name="Sakshi Kumari" userId="abfa66fa3e2c3d8d" providerId="LiveId" clId="{A115A9DA-0B4E-4719-A72D-157FE844C32D}" dt="2025-05-22T18:17:30.306" v="551"/>
      <pc:docMkLst>
        <pc:docMk/>
      </pc:docMkLst>
      <pc:sldChg chg="addSp modSp mod">
        <pc:chgData name="Sakshi Kumari" userId="abfa66fa3e2c3d8d" providerId="LiveId" clId="{A115A9DA-0B4E-4719-A72D-157FE844C32D}" dt="2025-05-22T18:17:30.306" v="551"/>
        <pc:sldMkLst>
          <pc:docMk/>
          <pc:sldMk cId="0" sldId="257"/>
        </pc:sldMkLst>
        <pc:spChg chg="mod">
          <ac:chgData name="Sakshi Kumari" userId="abfa66fa3e2c3d8d" providerId="LiveId" clId="{A115A9DA-0B4E-4719-A72D-157FE844C32D}" dt="2025-05-22T18:15:05.986" v="550" actId="20577"/>
          <ac:spMkLst>
            <pc:docMk/>
            <pc:sldMk cId="0" sldId="257"/>
            <ac:spMk id="1048587" creationId="{00000000-0000-0000-0000-000000000000}"/>
          </ac:spMkLst>
        </pc:spChg>
        <pc:picChg chg="add mod">
          <ac:chgData name="Sakshi Kumari" userId="abfa66fa3e2c3d8d" providerId="LiveId" clId="{A115A9DA-0B4E-4719-A72D-157FE844C32D}" dt="2025-05-22T18:17:30.306" v="551"/>
          <ac:picMkLst>
            <pc:docMk/>
            <pc:sldMk cId="0" sldId="257"/>
            <ac:picMk id="4" creationId="{4A05259A-D6A5-1DF1-1068-1098176BCF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8710" name="Shape 1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36000"/>
            <a:ext cx="11607800" cy="457200"/>
          </a:xfrm>
          <a:prstGeom prst="rect">
            <a:avLst/>
          </a:prstGeom>
        </p:spPr>
        <p:txBody>
          <a:bodyPr anchor="b"/>
          <a:lstStyle>
            <a:lvl1pPr marL="0" indent="0" defTabSz="587022">
              <a:spcBef>
                <a:spcPts val="0"/>
              </a:spcBef>
              <a:buSzTx/>
              <a:buNone/>
              <a:defRPr sz="22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048580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7800" cy="3302000"/>
          </a:xfrm>
          <a:prstGeom prst="rect">
            <a:avLst/>
          </a:prstGeom>
        </p:spPr>
        <p:txBody>
          <a:bodyPr anchor="b"/>
          <a:lstStyle>
            <a:lvl1pPr defTabSz="252871">
              <a:defRPr sz="8400" spc="-84"/>
            </a:lvl1pPr>
          </a:lstStyle>
          <a:p>
            <a:r>
              <a:t>Presentation Title</a:t>
            </a:r>
          </a:p>
        </p:txBody>
      </p:sp>
      <p:sp>
        <p:nvSpPr>
          <p:cNvPr id="104858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478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5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09500" y="8750299"/>
            <a:ext cx="292100" cy="315850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4869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48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04866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083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4300"/>
              </a:spcBef>
              <a:buSzTx/>
              <a:buNone/>
              <a:defRPr sz="3600"/>
            </a:lvl1pPr>
            <a:lvl2pPr marL="0" indent="317500" defTabSz="587022">
              <a:spcBef>
                <a:spcPts val="4300"/>
              </a:spcBef>
              <a:buSzTx/>
              <a:buNone/>
              <a:defRPr sz="3600"/>
            </a:lvl2pPr>
            <a:lvl3pPr marL="0" indent="635000" defTabSz="587022">
              <a:spcBef>
                <a:spcPts val="4300"/>
              </a:spcBef>
              <a:buSzTx/>
              <a:buNone/>
              <a:defRPr sz="3600"/>
            </a:lvl3pPr>
            <a:lvl4pPr marL="0" indent="952500" defTabSz="587022">
              <a:spcBef>
                <a:spcPts val="4300"/>
              </a:spcBef>
              <a:buSzTx/>
              <a:buNone/>
              <a:defRPr sz="3600"/>
            </a:lvl4pPr>
            <a:lvl5pPr marL="0" indent="1270000" defTabSz="587022">
              <a:spcBef>
                <a:spcPts val="4300"/>
              </a:spcBef>
              <a:buSzTx/>
              <a:buNone/>
              <a:defRPr sz="3600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66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486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149600"/>
            <a:ext cx="11607800" cy="32385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z="8400" spc="-84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algn="ctr">
              <a:lnSpc>
                <a:spcPct val="90000"/>
              </a:lnSpc>
              <a:spcBef>
                <a:spcPts val="0"/>
              </a:spcBef>
              <a:buSzTx/>
              <a:buNone/>
              <a:defRPr sz="8400" spc="-84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algn="ctr">
              <a:lnSpc>
                <a:spcPct val="90000"/>
              </a:lnSpc>
              <a:spcBef>
                <a:spcPts val="0"/>
              </a:spcBef>
              <a:buSzTx/>
              <a:buNone/>
              <a:defRPr sz="8400" spc="-84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algn="ctr">
              <a:lnSpc>
                <a:spcPct val="90000"/>
              </a:lnSpc>
              <a:spcBef>
                <a:spcPts val="0"/>
              </a:spcBef>
              <a:buSzTx/>
              <a:buNone/>
              <a:defRPr sz="8400" spc="-84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algn="ctr">
              <a:lnSpc>
                <a:spcPct val="90000"/>
              </a:lnSpc>
              <a:spcBef>
                <a:spcPts val="0"/>
              </a:spcBef>
              <a:buSzTx/>
              <a:buNone/>
              <a:defRPr sz="8400" spc="-84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6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698500"/>
            <a:ext cx="11607800" cy="576580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z="24800" spc="-124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algn="ctr">
              <a:lnSpc>
                <a:spcPct val="90000"/>
              </a:lnSpc>
              <a:spcBef>
                <a:spcPts val="0"/>
              </a:spcBef>
              <a:buSzTx/>
              <a:buNone/>
              <a:defRPr sz="24800" spc="-124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algn="ctr">
              <a:lnSpc>
                <a:spcPct val="90000"/>
              </a:lnSpc>
              <a:spcBef>
                <a:spcPts val="0"/>
              </a:spcBef>
              <a:buSzTx/>
              <a:buNone/>
              <a:defRPr sz="24800" spc="-124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algn="ctr">
              <a:lnSpc>
                <a:spcPct val="90000"/>
              </a:lnSpc>
              <a:spcBef>
                <a:spcPts val="0"/>
              </a:spcBef>
              <a:buSzTx/>
              <a:buNone/>
              <a:defRPr sz="24800" spc="-124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algn="ctr">
              <a:lnSpc>
                <a:spcPct val="90000"/>
              </a:lnSpc>
              <a:spcBef>
                <a:spcPts val="0"/>
              </a:spcBef>
              <a:buSzTx/>
              <a:buNone/>
              <a:defRPr sz="24800" spc="-124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66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10300"/>
            <a:ext cx="11607801" cy="831300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90000"/>
              </a:lnSpc>
              <a:spcBef>
                <a:spcPts val="0"/>
              </a:spcBef>
              <a:buSzTx/>
              <a:buNone/>
              <a:defRPr sz="3500" spc="-3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486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016000" y="6426200"/>
            <a:ext cx="10972800" cy="5842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24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Attribution</a:t>
            </a:r>
          </a:p>
        </p:txBody>
      </p:sp>
      <p:sp>
        <p:nvSpPr>
          <p:cNvPr id="104870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49300" y="2298700"/>
            <a:ext cx="11506200" cy="3175000"/>
          </a:xfrm>
          <a:prstGeom prst="rect">
            <a:avLst/>
          </a:prstGeom>
        </p:spPr>
        <p:txBody>
          <a:bodyPr anchor="b"/>
          <a:lstStyle>
            <a:lvl1pPr marL="180622" indent="-180622">
              <a:lnSpc>
                <a:spcPct val="90000"/>
              </a:lnSpc>
              <a:spcBef>
                <a:spcPts val="0"/>
              </a:spcBef>
              <a:buSzTx/>
              <a:buNone/>
              <a:defRPr sz="6600" spc="-66">
                <a:latin typeface="+mn-lt"/>
                <a:ea typeface="+mn-ea"/>
                <a:cs typeface="+mn-cs"/>
                <a:sym typeface="Produkt Extralight"/>
              </a:defRPr>
            </a:lvl1pPr>
            <a:lvl2pPr marL="180622" indent="136877">
              <a:lnSpc>
                <a:spcPct val="90000"/>
              </a:lnSpc>
              <a:spcBef>
                <a:spcPts val="0"/>
              </a:spcBef>
              <a:buSzTx/>
              <a:buNone/>
              <a:defRPr sz="6600" spc="-66">
                <a:latin typeface="+mn-lt"/>
                <a:ea typeface="+mn-ea"/>
                <a:cs typeface="+mn-cs"/>
                <a:sym typeface="Produkt Extralight"/>
              </a:defRPr>
            </a:lvl2pPr>
            <a:lvl3pPr marL="180622" indent="454377">
              <a:lnSpc>
                <a:spcPct val="90000"/>
              </a:lnSpc>
              <a:spcBef>
                <a:spcPts val="0"/>
              </a:spcBef>
              <a:buSzTx/>
              <a:buNone/>
              <a:defRPr sz="6600" spc="-66">
                <a:latin typeface="+mn-lt"/>
                <a:ea typeface="+mn-ea"/>
                <a:cs typeface="+mn-cs"/>
                <a:sym typeface="Produkt Extralight"/>
              </a:defRPr>
            </a:lvl3pPr>
            <a:lvl4pPr marL="180622" indent="771877">
              <a:lnSpc>
                <a:spcPct val="90000"/>
              </a:lnSpc>
              <a:spcBef>
                <a:spcPts val="0"/>
              </a:spcBef>
              <a:buSzTx/>
              <a:buNone/>
              <a:defRPr sz="6600" spc="-66">
                <a:latin typeface="+mn-lt"/>
                <a:ea typeface="+mn-ea"/>
                <a:cs typeface="+mn-cs"/>
                <a:sym typeface="Produkt Extralight"/>
              </a:defRPr>
            </a:lvl4pPr>
            <a:lvl5pPr marL="180622" indent="1089377">
              <a:lnSpc>
                <a:spcPct val="90000"/>
              </a:lnSpc>
              <a:spcBef>
                <a:spcPts val="0"/>
              </a:spcBef>
              <a:buSzTx/>
              <a:buNone/>
              <a:defRPr sz="6600" spc="-66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7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Black and white close-up of curved pieces of paper"/>
          <p:cNvSpPr>
            <a:spLocks noGrp="1"/>
          </p:cNvSpPr>
          <p:nvPr>
            <p:ph type="pic" sz="quarter" idx="21"/>
          </p:nvPr>
        </p:nvSpPr>
        <p:spPr>
          <a:xfrm>
            <a:off x="3899722" y="3136900"/>
            <a:ext cx="5219701" cy="347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8673" name="Gray disc against a gray background"/>
          <p:cNvSpPr>
            <a:spLocks noGrp="1"/>
          </p:cNvSpPr>
          <p:nvPr>
            <p:ph type="pic" sz="quarter" idx="22"/>
          </p:nvPr>
        </p:nvSpPr>
        <p:spPr>
          <a:xfrm>
            <a:off x="7964360" y="3136900"/>
            <a:ext cx="4931538" cy="34827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8674" name="Abstract image of two gray discs intersecting"/>
          <p:cNvSpPr>
            <a:spLocks noGrp="1"/>
          </p:cNvSpPr>
          <p:nvPr>
            <p:ph type="pic" sz="quarter" idx="23"/>
          </p:nvPr>
        </p:nvSpPr>
        <p:spPr>
          <a:xfrm>
            <a:off x="-470157" y="3136900"/>
            <a:ext cx="6096598" cy="347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86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09500" y="8750299"/>
            <a:ext cx="292100" cy="315850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Black and white close-up of woven texture"/>
          <p:cNvSpPr>
            <a:spLocks noGrp="1"/>
          </p:cNvSpPr>
          <p:nvPr>
            <p:ph type="pic" idx="21"/>
          </p:nvPr>
        </p:nvSpPr>
        <p:spPr>
          <a:xfrm>
            <a:off x="-88900" y="-101600"/>
            <a:ext cx="16103600" cy="10744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87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19200"/>
            <a:ext cx="13004801" cy="7315200"/>
          </a:xfrm>
          <a:prstGeom prst="rect">
            <a:avLst/>
          </a:prstGeom>
          <a:ln w="3175">
            <a:miter lim="400000"/>
          </a:ln>
        </p:spPr>
      </p:pic>
      <p:sp>
        <p:nvSpPr>
          <p:cNvPr id="1048656" name="Shape 0"/>
          <p:cNvSpPr/>
          <p:nvPr/>
        </p:nvSpPr>
        <p:spPr>
          <a:xfrm>
            <a:off x="-1" y="1219200"/>
            <a:ext cx="13004801" cy="7315200"/>
          </a:xfrm>
          <a:prstGeom prst="rect">
            <a:avLst/>
          </a:prstGeom>
          <a:solidFill>
            <a:srgbClr val="0B0C23">
              <a:alpha val="95000"/>
            </a:srgbClr>
          </a:solidFill>
          <a:ln w="3175">
            <a:miter lim="400000"/>
          </a:ln>
        </p:spPr>
        <p:txBody>
          <a:bodyPr lIns="40639" tIns="40639" rIns="40639" bIns="40639"/>
          <a:lstStyle/>
          <a:p>
            <a:pPr defTabSz="1083733">
              <a:spcBef>
                <a:spcPts val="0"/>
              </a:spcBef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097175" name="Image 1" descr="Image 1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2635" y="8107680"/>
            <a:ext cx="1531205" cy="365761"/>
          </a:xfrm>
          <a:prstGeom prst="rect">
            <a:avLst/>
          </a:prstGeom>
          <a:ln w="3175">
            <a:miter lim="400000"/>
          </a:ln>
        </p:spPr>
      </p:pic>
      <p:sp>
        <p:nvSpPr>
          <p:cNvPr id="1048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7802456"/>
            <a:ext cx="3034454" cy="393701"/>
          </a:xfrm>
          <a:prstGeom prst="rect">
            <a:avLst/>
          </a:prstGeom>
        </p:spPr>
        <p:txBody>
          <a:bodyPr lIns="40639" tIns="40639" rIns="40639" bIns="40639" anchor="ctr"/>
          <a:lstStyle>
            <a:lvl1pPr defTabSz="1083733"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Gray abstract curve and line"/>
          <p:cNvSpPr>
            <a:spLocks noGrp="1"/>
          </p:cNvSpPr>
          <p:nvPr>
            <p:ph type="pic" idx="21"/>
          </p:nvPr>
        </p:nvSpPr>
        <p:spPr>
          <a:xfrm>
            <a:off x="-1422400" y="-63500"/>
            <a:ext cx="15836900" cy="1120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8689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8636000"/>
            <a:ext cx="11607800" cy="457200"/>
          </a:xfrm>
          <a:prstGeom prst="rect">
            <a:avLst/>
          </a:prstGeom>
        </p:spPr>
        <p:txBody>
          <a:bodyPr anchor="b"/>
          <a:lstStyle>
            <a:lvl1pPr marL="0" indent="0" defTabSz="587022">
              <a:spcBef>
                <a:spcPts val="0"/>
              </a:spcBef>
              <a:buSzTx/>
              <a:buNone/>
              <a:defRPr sz="22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048690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499" y="1858763"/>
            <a:ext cx="11607801" cy="3302001"/>
          </a:xfrm>
          <a:prstGeom prst="rect">
            <a:avLst/>
          </a:prstGeom>
        </p:spPr>
        <p:txBody>
          <a:bodyPr anchor="b"/>
          <a:lstStyle>
            <a:lvl1pPr defTabSz="252871">
              <a:defRPr sz="8400" spc="-84"/>
            </a:lvl1pPr>
          </a:lstStyle>
          <a:p>
            <a:r>
              <a:t>Presentation Title</a:t>
            </a:r>
          </a:p>
        </p:txBody>
      </p:sp>
      <p:sp>
        <p:nvSpPr>
          <p:cNvPr id="104869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478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6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09500" y="8750299"/>
            <a:ext cx="292100" cy="315850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Corridor of an open-air concrete structure under a partly cloudy sky"/>
          <p:cNvSpPr>
            <a:spLocks noGrp="1"/>
          </p:cNvSpPr>
          <p:nvPr>
            <p:ph type="pic" idx="21"/>
          </p:nvPr>
        </p:nvSpPr>
        <p:spPr>
          <a:xfrm>
            <a:off x="24384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867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4775200"/>
            <a:ext cx="5105400" cy="40386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678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698500"/>
            <a:ext cx="5105400" cy="4178300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10486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48697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4869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6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6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09500" y="8750299"/>
            <a:ext cx="292100" cy="315850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47800"/>
            <a:ext cx="5105400" cy="6731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48659" name="View through a mesh-like ceiling under a blue sky"/>
          <p:cNvSpPr>
            <a:spLocks noGrp="1"/>
          </p:cNvSpPr>
          <p:nvPr>
            <p:ph type="pic" idx="22"/>
          </p:nvPr>
        </p:nvSpPr>
        <p:spPr>
          <a:xfrm>
            <a:off x="24384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866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035300"/>
            <a:ext cx="5105400" cy="6019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6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81000"/>
            <a:ext cx="5105400" cy="1143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48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4868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4868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035300"/>
            <a:ext cx="5105400" cy="6019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6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47800"/>
            <a:ext cx="5105400" cy="6731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4870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035300"/>
            <a:ext cx="5105400" cy="6019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70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81000"/>
            <a:ext cx="5105400" cy="1143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48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1242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400" spc="-84"/>
            </a:lvl1pPr>
          </a:lstStyle>
          <a:p>
            <a:r>
              <a:t>Section Title</a:t>
            </a:r>
          </a:p>
        </p:txBody>
      </p:sp>
      <p:sp>
        <p:nvSpPr>
          <p:cNvPr id="10486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81000"/>
            <a:ext cx="11607800" cy="11430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104857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3035300"/>
            <a:ext cx="11607800" cy="60198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8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415431">
              <a:spcBef>
                <a:spcPts val="0"/>
              </a:spcBef>
              <a:defRPr sz="13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17339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000" b="0" i="0" u="none" strike="noStrike" cap="none" spc="-59" baseline="0">
          <a:solidFill>
            <a:srgbClr val="FFFFFF"/>
          </a:solidFill>
          <a:latin typeface="+mn-lt"/>
          <a:ea typeface="+mn-ea"/>
          <a:cs typeface="+mn-cs"/>
          <a:sym typeface="Produkt Extralight"/>
        </a:defRPr>
      </a:lvl1pPr>
      <a:lvl2pPr marL="0" marR="0" indent="317500" algn="l" defTabSz="17339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000" b="0" i="0" u="none" strike="noStrike" cap="none" spc="-59" baseline="0">
          <a:solidFill>
            <a:srgbClr val="FFFFFF"/>
          </a:solidFill>
          <a:latin typeface="+mn-lt"/>
          <a:ea typeface="+mn-ea"/>
          <a:cs typeface="+mn-cs"/>
          <a:sym typeface="Produkt Extralight"/>
        </a:defRPr>
      </a:lvl2pPr>
      <a:lvl3pPr marL="0" marR="0" indent="635000" algn="l" defTabSz="17339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000" b="0" i="0" u="none" strike="noStrike" cap="none" spc="-59" baseline="0">
          <a:solidFill>
            <a:srgbClr val="FFFFFF"/>
          </a:solidFill>
          <a:latin typeface="+mn-lt"/>
          <a:ea typeface="+mn-ea"/>
          <a:cs typeface="+mn-cs"/>
          <a:sym typeface="Produkt Extralight"/>
        </a:defRPr>
      </a:lvl3pPr>
      <a:lvl4pPr marL="0" marR="0" indent="952500" algn="l" defTabSz="17339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000" b="0" i="0" u="none" strike="noStrike" cap="none" spc="-59" baseline="0">
          <a:solidFill>
            <a:srgbClr val="FFFFFF"/>
          </a:solidFill>
          <a:latin typeface="+mn-lt"/>
          <a:ea typeface="+mn-ea"/>
          <a:cs typeface="+mn-cs"/>
          <a:sym typeface="Produkt Extralight"/>
        </a:defRPr>
      </a:lvl4pPr>
      <a:lvl5pPr marL="0" marR="0" indent="1270000" algn="l" defTabSz="17339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000" b="0" i="0" u="none" strike="noStrike" cap="none" spc="-59" baseline="0">
          <a:solidFill>
            <a:srgbClr val="FFFFFF"/>
          </a:solidFill>
          <a:latin typeface="+mn-lt"/>
          <a:ea typeface="+mn-ea"/>
          <a:cs typeface="+mn-cs"/>
          <a:sym typeface="Produkt Extralight"/>
        </a:defRPr>
      </a:lvl5pPr>
      <a:lvl6pPr marL="0" marR="0" indent="1587500" algn="l" defTabSz="17339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000" b="0" i="0" u="none" strike="noStrike" cap="none" spc="-59" baseline="0">
          <a:solidFill>
            <a:srgbClr val="FFFFFF"/>
          </a:solidFill>
          <a:latin typeface="+mn-lt"/>
          <a:ea typeface="+mn-ea"/>
          <a:cs typeface="+mn-cs"/>
          <a:sym typeface="Produkt Extralight"/>
        </a:defRPr>
      </a:lvl6pPr>
      <a:lvl7pPr marL="0" marR="0" indent="1905000" algn="l" defTabSz="17339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000" b="0" i="0" u="none" strike="noStrike" cap="none" spc="-59" baseline="0">
          <a:solidFill>
            <a:srgbClr val="FFFFFF"/>
          </a:solidFill>
          <a:latin typeface="+mn-lt"/>
          <a:ea typeface="+mn-ea"/>
          <a:cs typeface="+mn-cs"/>
          <a:sym typeface="Produkt Extralight"/>
        </a:defRPr>
      </a:lvl7pPr>
      <a:lvl8pPr marL="0" marR="0" indent="2222500" algn="l" defTabSz="17339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000" b="0" i="0" u="none" strike="noStrike" cap="none" spc="-59" baseline="0">
          <a:solidFill>
            <a:srgbClr val="FFFFFF"/>
          </a:solidFill>
          <a:latin typeface="+mn-lt"/>
          <a:ea typeface="+mn-ea"/>
          <a:cs typeface="+mn-cs"/>
          <a:sym typeface="Produkt Extralight"/>
        </a:defRPr>
      </a:lvl8pPr>
      <a:lvl9pPr marL="0" marR="0" indent="2540000" algn="l" defTabSz="17339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000" b="0" i="0" u="none" strike="noStrike" cap="none" spc="-59" baseline="0">
          <a:solidFill>
            <a:srgbClr val="FFFFFF"/>
          </a:solidFill>
          <a:latin typeface="+mn-lt"/>
          <a:ea typeface="+mn-ea"/>
          <a:cs typeface="+mn-cs"/>
          <a:sym typeface="Produkt Extralight"/>
        </a:defRPr>
      </a:lvl9pPr>
    </p:titleStyle>
    <p:bodyStyle>
      <a:lvl1pPr marL="320039" marR="0" indent="-320039" algn="l" defTabSz="173393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FFFFFF"/>
          </a:solidFill>
          <a:latin typeface="Graphik Light"/>
          <a:ea typeface="Graphik Light"/>
          <a:cs typeface="Graphik Light"/>
          <a:sym typeface="Graphik Light"/>
        </a:defRPr>
      </a:lvl1pPr>
      <a:lvl2pPr marL="637539" marR="0" indent="-320039" algn="l" defTabSz="173393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FFFFFF"/>
          </a:solidFill>
          <a:latin typeface="Graphik Light"/>
          <a:ea typeface="Graphik Light"/>
          <a:cs typeface="Graphik Light"/>
          <a:sym typeface="Graphik Light"/>
        </a:defRPr>
      </a:lvl2pPr>
      <a:lvl3pPr marL="955039" marR="0" indent="-320039" algn="l" defTabSz="173393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FFFFFF"/>
          </a:solidFill>
          <a:latin typeface="Graphik Light"/>
          <a:ea typeface="Graphik Light"/>
          <a:cs typeface="Graphik Light"/>
          <a:sym typeface="Graphik Light"/>
        </a:defRPr>
      </a:lvl3pPr>
      <a:lvl4pPr marL="1272539" marR="0" indent="-320039" algn="l" defTabSz="173393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FFFFFF"/>
          </a:solidFill>
          <a:latin typeface="Graphik Light"/>
          <a:ea typeface="Graphik Light"/>
          <a:cs typeface="Graphik Light"/>
          <a:sym typeface="Graphik Light"/>
        </a:defRPr>
      </a:lvl4pPr>
      <a:lvl5pPr marL="1590039" marR="0" indent="-320039" algn="l" defTabSz="173393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FFFFFF"/>
          </a:solidFill>
          <a:latin typeface="Graphik Light"/>
          <a:ea typeface="Graphik Light"/>
          <a:cs typeface="Graphik Light"/>
          <a:sym typeface="Graphik Light"/>
        </a:defRPr>
      </a:lvl5pPr>
      <a:lvl6pPr marL="1907539" marR="0" indent="-320039" algn="l" defTabSz="173393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FFFFFF"/>
          </a:solidFill>
          <a:latin typeface="Graphik Light"/>
          <a:ea typeface="Graphik Light"/>
          <a:cs typeface="Graphik Light"/>
          <a:sym typeface="Graphik Light"/>
        </a:defRPr>
      </a:lvl6pPr>
      <a:lvl7pPr marL="2225039" marR="0" indent="-320039" algn="l" defTabSz="173393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FFFFFF"/>
          </a:solidFill>
          <a:latin typeface="Graphik Light"/>
          <a:ea typeface="Graphik Light"/>
          <a:cs typeface="Graphik Light"/>
          <a:sym typeface="Graphik Light"/>
        </a:defRPr>
      </a:lvl7pPr>
      <a:lvl8pPr marL="2542539" marR="0" indent="-320039" algn="l" defTabSz="173393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FFFFFF"/>
          </a:solidFill>
          <a:latin typeface="Graphik Light"/>
          <a:ea typeface="Graphik Light"/>
          <a:cs typeface="Graphik Light"/>
          <a:sym typeface="Graphik Light"/>
        </a:defRPr>
      </a:lvl8pPr>
      <a:lvl9pPr marL="2860039" marR="0" indent="-320039" algn="l" defTabSz="1733930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FFFFFF"/>
          </a:solidFill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Graphik"/>
        </a:defRPr>
      </a:lvl1pPr>
      <a:lvl2pPr marL="0" marR="0" indent="317500" algn="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Graphik"/>
        </a:defRPr>
      </a:lvl2pPr>
      <a:lvl3pPr marL="0" marR="0" indent="635000" algn="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Graphik"/>
        </a:defRPr>
      </a:lvl3pPr>
      <a:lvl4pPr marL="0" marR="0" indent="952500" algn="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Graphik"/>
        </a:defRPr>
      </a:lvl4pPr>
      <a:lvl5pPr marL="0" marR="0" indent="1270000" algn="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Graphik"/>
        </a:defRPr>
      </a:lvl5pPr>
      <a:lvl6pPr marL="0" marR="0" indent="1587500" algn="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Graphik"/>
        </a:defRPr>
      </a:lvl6pPr>
      <a:lvl7pPr marL="0" marR="0" indent="1905000" algn="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Graphik"/>
        </a:defRPr>
      </a:lvl7pPr>
      <a:lvl8pPr marL="0" marR="0" indent="2222500" algn="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Graphik"/>
        </a:defRPr>
      </a:lvl8pPr>
      <a:lvl9pPr marL="0" marR="0" indent="2540000" algn="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ext 0"/>
          <p:cNvSpPr txBox="1"/>
          <p:nvPr/>
        </p:nvSpPr>
        <p:spPr>
          <a:xfrm>
            <a:off x="61506" y="4109769"/>
            <a:ext cx="7415928" cy="1371599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5400"/>
              </a:lnSpc>
              <a:spcBef>
                <a:spcPts val="0"/>
              </a:spcBef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Systematized ATM Application</a:t>
            </a:r>
          </a:p>
        </p:txBody>
      </p:sp>
      <p:sp>
        <p:nvSpPr>
          <p:cNvPr id="1048584" name="Text 1"/>
          <p:cNvSpPr txBox="1"/>
          <p:nvPr/>
        </p:nvSpPr>
        <p:spPr>
          <a:xfrm>
            <a:off x="82093" y="3180473"/>
            <a:ext cx="1949152" cy="393700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Developed in Java</a:t>
            </a:r>
          </a:p>
        </p:txBody>
      </p:sp>
      <p:pic>
        <p:nvPicPr>
          <p:cNvPr id="2097152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789" y="152477"/>
            <a:ext cx="6122677" cy="918402"/>
          </a:xfrm>
          <a:prstGeom prst="rect">
            <a:avLst/>
          </a:prstGeom>
          <a:ln w="3175">
            <a:miter lim="400000"/>
          </a:ln>
        </p:spPr>
      </p:pic>
      <p:sp>
        <p:nvSpPr>
          <p:cNvPr id="1048585" name="-: Project Report :-…"/>
          <p:cNvSpPr txBox="1"/>
          <p:nvPr/>
        </p:nvSpPr>
        <p:spPr>
          <a:xfrm>
            <a:off x="3820800" y="1439876"/>
            <a:ext cx="2637532" cy="1371600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2200"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-: 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Project Report :-</a:t>
            </a:r>
          </a:p>
          <a:p>
            <a:pPr algn="ctr" defTabSz="584200">
              <a:spcBef>
                <a:spcPts val="0"/>
              </a:spcBef>
              <a:defRPr sz="2200"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-: OOPS Using Java :-</a:t>
            </a:r>
          </a:p>
          <a:p>
            <a:pPr algn="ctr" defTabSz="584200">
              <a:spcBef>
                <a:spcPts val="0"/>
              </a:spcBef>
              <a:defRPr sz="2200"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-: Professor :  sir :-</a:t>
            </a:r>
          </a:p>
          <a:p>
            <a:pPr algn="ctr" defTabSz="584200">
              <a:spcBef>
                <a:spcPts val="0"/>
              </a:spcBef>
              <a:defRPr sz="2200">
                <a:solidFill>
                  <a:schemeClr val="accent5">
                    <a:hueOff val="-59294"/>
                    <a:satOff val="2591"/>
                    <a:lumOff val="-941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-: Code: R1UC201C :-</a:t>
            </a:r>
          </a:p>
        </p:txBody>
      </p:sp>
      <p:sp>
        <p:nvSpPr>
          <p:cNvPr id="1048586" name="Date:-25/05/2025…"/>
          <p:cNvSpPr txBox="1"/>
          <p:nvPr/>
        </p:nvSpPr>
        <p:spPr>
          <a:xfrm>
            <a:off x="108610" y="5447344"/>
            <a:ext cx="5264872" cy="1845461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7916"/>
              </a:lnSpc>
              <a:spcBef>
                <a:spcPts val="800"/>
              </a:spcBef>
              <a:defRPr sz="1800">
                <a:solidFill>
                  <a:srgbClr val="56C1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Date:-25/05/2025</a:t>
            </a:r>
          </a:p>
          <a:p>
            <a:pPr defTabSz="457200">
              <a:lnSpc>
                <a:spcPct val="107916"/>
              </a:lnSpc>
              <a:spcBef>
                <a:spcPts val="800"/>
              </a:spcBef>
              <a:defRPr sz="1800">
                <a:solidFill>
                  <a:srgbClr val="56C1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Program:- Bachelor of technology, Computer Science of Engineering (</a:t>
            </a:r>
            <a:r>
              <a:rPr lang="en-US" altLang="en-IN" b="1">
                <a:latin typeface="Times New Roman"/>
                <a:ea typeface="Times New Roman"/>
                <a:cs typeface="Times New Roman"/>
                <a:sym typeface="Times New Roman"/>
              </a:rPr>
              <a:t>Data science)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ct val="107916"/>
              </a:lnSpc>
              <a:spcBef>
                <a:spcPts val="800"/>
              </a:spcBef>
              <a:defRPr sz="1800">
                <a:solidFill>
                  <a:srgbClr val="56C1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Section:- 4</a:t>
            </a:r>
            <a:r>
              <a:rPr lang="en-US" altLang="en-IN" b="1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ct val="107916"/>
              </a:lnSpc>
              <a:spcBef>
                <a:spcPts val="800"/>
              </a:spcBef>
              <a:defRPr sz="1800">
                <a:solidFill>
                  <a:srgbClr val="56C1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587" name="Group members…"/>
          <p:cNvSpPr txBox="1"/>
          <p:nvPr/>
        </p:nvSpPr>
        <p:spPr>
          <a:xfrm>
            <a:off x="-14601" y="7347706"/>
            <a:ext cx="13004801" cy="1905971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127000" defTabSz="457200">
              <a:lnSpc>
                <a:spcPct val="107916"/>
              </a:lnSpc>
              <a:spcBef>
                <a:spcPts val="800"/>
              </a:spcBef>
              <a:defRPr sz="1700">
                <a:solidFill>
                  <a:srgbClr val="56C1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Group members</a:t>
            </a:r>
          </a:p>
          <a:p>
            <a:pPr marL="127000" defTabSz="457200">
              <a:lnSpc>
                <a:spcPct val="107916"/>
              </a:lnSpc>
              <a:spcBef>
                <a:spcPts val="800"/>
              </a:spcBef>
              <a:defRPr sz="1700">
                <a:solidFill>
                  <a:srgbClr val="56C1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Name: 	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SAKSHI KUMARI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               Admission number: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22scse1420154           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Email: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sakshi.24scse1420154@galgotiasuniversity.ac.in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defTabSz="457200">
              <a:lnSpc>
                <a:spcPct val="107916"/>
              </a:lnSpc>
              <a:spcBef>
                <a:spcPts val="800"/>
              </a:spcBef>
              <a:defRPr sz="1700">
                <a:solidFill>
                  <a:srgbClr val="56C1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Name:  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MUSKAN PANDEY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Admission number: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 22scse1420147           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Email: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muskan.24scse1420147@galgotiasuniversity.ac.in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defTabSz="457200">
              <a:lnSpc>
                <a:spcPct val="107916"/>
              </a:lnSpc>
              <a:spcBef>
                <a:spcPts val="800"/>
              </a:spcBef>
              <a:defRPr sz="1700">
                <a:solidFill>
                  <a:srgbClr val="56C1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Name: 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MANGAL PANDEY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Admission number:22scse1420126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Email: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mangal.24scse1420126@galgotiasuniversity.ac.in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defTabSz="457200">
              <a:lnSpc>
                <a:spcPct val="107916"/>
              </a:lnSpc>
              <a:spcBef>
                <a:spcPts val="800"/>
              </a:spcBef>
              <a:defRPr sz="1700">
                <a:solidFill>
                  <a:srgbClr val="56C1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Name: 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HARSH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THAKUR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Admission number: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22scse1420162           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Email: 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harsh.24scse1420162@galgotiasuniversity.ac.in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4A05259A-D6A5-1DF1-1068-1098176BC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9961677" y="6710477"/>
            <a:ext cx="2926080" cy="2926080"/>
          </a:xfrm>
          <a:prstGeom prst="ellipse">
            <a:avLst/>
          </a:prstGeom>
        </p:spPr>
      </p:pic>
    </p:spTree>
  </p:cSld>
  <p:clrMapOvr>
    <a:masterClrMapping/>
  </p:clrMapOvr>
  <p:transition spd="med" advTm="8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WhatsApp Image 2025-05-12 at 20.05.36 (1).jpeg" descr="WhatsApp Image 2025-05-12 at 20.05.36 (1).jpeg"/>
          <p:cNvPicPr>
            <a:picLocks noChangeAspect="1"/>
          </p:cNvPicPr>
          <p:nvPr/>
        </p:nvPicPr>
        <p:blipFill>
          <a:blip r:embed="rId2"/>
          <a:srcRect b="7059"/>
          <a:stretch>
            <a:fillRect/>
          </a:stretch>
        </p:blipFill>
        <p:spPr>
          <a:xfrm>
            <a:off x="144860" y="1141769"/>
            <a:ext cx="9397318" cy="5458700"/>
          </a:xfrm>
          <a:prstGeom prst="rect">
            <a:avLst/>
          </a:prstGeom>
          <a:ln w="3175">
            <a:miter lim="400000"/>
          </a:ln>
        </p:spPr>
      </p:pic>
      <p:sp>
        <p:nvSpPr>
          <p:cNvPr id="1048643" name="Step 3 :-  You can perform action deposit, withdraw, check balance, view history, after compilation the action you can logout easily."/>
          <p:cNvSpPr txBox="1"/>
          <p:nvPr/>
        </p:nvSpPr>
        <p:spPr>
          <a:xfrm>
            <a:off x="37689" y="123769"/>
            <a:ext cx="9777454" cy="725272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8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Step 3 :-  You can perform action deposit, withdraw, check balance, view history, after compilation the action you can logout easily.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WhatsApp Image 2025-05-12 at 20.05.37 (2).jpeg" descr="WhatsApp Image 2025-05-12 at 20.05.37 (2).jpeg"/>
          <p:cNvPicPr>
            <a:picLocks noChangeAspect="1"/>
          </p:cNvPicPr>
          <p:nvPr/>
        </p:nvPicPr>
        <p:blipFill>
          <a:blip r:embed="rId2"/>
          <a:srcRect b="7333"/>
          <a:stretch>
            <a:fillRect/>
          </a:stretch>
        </p:blipFill>
        <p:spPr>
          <a:xfrm>
            <a:off x="118690" y="707956"/>
            <a:ext cx="9276784" cy="5372822"/>
          </a:xfrm>
          <a:prstGeom prst="rect">
            <a:avLst/>
          </a:prstGeom>
          <a:ln w="3175">
            <a:miter lim="400000"/>
          </a:ln>
        </p:spPr>
      </p:pic>
      <p:sp>
        <p:nvSpPr>
          <p:cNvPr id="1048644" name="Withdrawal Amount"/>
          <p:cNvSpPr txBox="1"/>
          <p:nvPr/>
        </p:nvSpPr>
        <p:spPr>
          <a:xfrm>
            <a:off x="4943791" y="40165"/>
            <a:ext cx="3117218" cy="468574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EC71B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Withdrawal Amount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WhatsApp Image 2025-05-12 at 20.05.38.jpeg" descr="WhatsApp Image 2025-05-12 at 20.05.38.jpeg"/>
          <p:cNvPicPr>
            <a:picLocks noChangeAspect="1"/>
          </p:cNvPicPr>
          <p:nvPr/>
        </p:nvPicPr>
        <p:blipFill>
          <a:blip r:embed="rId2"/>
          <a:srcRect b="7537"/>
          <a:stretch>
            <a:fillRect/>
          </a:stretch>
        </p:blipFill>
        <p:spPr>
          <a:xfrm>
            <a:off x="95709" y="781400"/>
            <a:ext cx="9277016" cy="5361118"/>
          </a:xfrm>
          <a:prstGeom prst="rect">
            <a:avLst/>
          </a:prstGeom>
          <a:ln w="3175">
            <a:miter lim="400000"/>
          </a:ln>
        </p:spPr>
      </p:pic>
      <p:sp>
        <p:nvSpPr>
          <p:cNvPr id="1048645" name="Transaction history"/>
          <p:cNvSpPr txBox="1"/>
          <p:nvPr/>
        </p:nvSpPr>
        <p:spPr>
          <a:xfrm>
            <a:off x="5059668" y="56153"/>
            <a:ext cx="3169891" cy="492895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EF5FB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Transaction history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WhatsApp Image 2025-05-12 at 20.05.37.jpeg" descr="WhatsApp Image 2025-05-12 at 20.05.37.jpeg"/>
          <p:cNvPicPr>
            <a:picLocks noChangeAspect="1"/>
          </p:cNvPicPr>
          <p:nvPr/>
        </p:nvPicPr>
        <p:blipFill>
          <a:blip r:embed="rId2"/>
          <a:srcRect b="6987"/>
          <a:stretch>
            <a:fillRect/>
          </a:stretch>
        </p:blipFill>
        <p:spPr>
          <a:xfrm>
            <a:off x="49689" y="1101749"/>
            <a:ext cx="6309640" cy="3667963"/>
          </a:xfrm>
          <a:prstGeom prst="rect">
            <a:avLst/>
          </a:prstGeom>
          <a:ln w="3175">
            <a:miter lim="400000"/>
          </a:ln>
        </p:spPr>
      </p:pic>
      <p:pic>
        <p:nvPicPr>
          <p:cNvPr id="2097171" name="WhatsApp Image 2025-05-12 at 20.05.37 (1).jpeg" descr="WhatsApp Image 2025-05-12 at 20.05.37 (1).jpeg"/>
          <p:cNvPicPr>
            <a:picLocks noChangeAspect="1"/>
          </p:cNvPicPr>
          <p:nvPr/>
        </p:nvPicPr>
        <p:blipFill>
          <a:blip r:embed="rId3"/>
          <a:srcRect b="7527"/>
          <a:stretch>
            <a:fillRect/>
          </a:stretch>
        </p:blipFill>
        <p:spPr>
          <a:xfrm>
            <a:off x="6403581" y="4780426"/>
            <a:ext cx="6346726" cy="3668092"/>
          </a:xfrm>
          <a:prstGeom prst="rect">
            <a:avLst/>
          </a:prstGeom>
          <a:ln w="3175">
            <a:miter lim="400000"/>
          </a:ln>
        </p:spPr>
      </p:pic>
      <p:sp>
        <p:nvSpPr>
          <p:cNvPr id="1048646" name="Deposit section"/>
          <p:cNvSpPr txBox="1"/>
          <p:nvPr/>
        </p:nvSpPr>
        <p:spPr>
          <a:xfrm>
            <a:off x="5304482" y="35188"/>
            <a:ext cx="2395836" cy="492895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D356A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Deposit section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WhatsApp Image 2025-05-12 at 20.05.34.jpeg" descr="WhatsApp Image 2025-05-12 at 20.05.3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7" y="1001771"/>
            <a:ext cx="9272035" cy="6207917"/>
          </a:xfrm>
          <a:prstGeom prst="rect">
            <a:avLst/>
          </a:prstGeom>
          <a:ln w="3175">
            <a:miter lim="400000"/>
          </a:ln>
        </p:spPr>
      </p:pic>
      <p:sp>
        <p:nvSpPr>
          <p:cNvPr id="1048647" name="Database MySql"/>
          <p:cNvSpPr txBox="1"/>
          <p:nvPr/>
        </p:nvSpPr>
        <p:spPr>
          <a:xfrm>
            <a:off x="5195614" y="189861"/>
            <a:ext cx="2613572" cy="492895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7649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Database MySql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WhatsApp Image 2025-05-12 at 20.05.34 (1).jpeg" descr="WhatsApp Image 2025-05-12 at 20.05.34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0" y="1163257"/>
            <a:ext cx="9273315" cy="6150817"/>
          </a:xfrm>
          <a:prstGeom prst="rect">
            <a:avLst/>
          </a:prstGeom>
          <a:ln w="3175">
            <a:miter lim="400000"/>
          </a:ln>
        </p:spPr>
      </p:pic>
      <p:sp>
        <p:nvSpPr>
          <p:cNvPr id="1048648" name="Database MySql"/>
          <p:cNvSpPr txBox="1"/>
          <p:nvPr/>
        </p:nvSpPr>
        <p:spPr>
          <a:xfrm>
            <a:off x="5195614" y="91340"/>
            <a:ext cx="2613572" cy="492894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7649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Database MySql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ext 0"/>
          <p:cNvSpPr txBox="1"/>
          <p:nvPr/>
        </p:nvSpPr>
        <p:spPr>
          <a:xfrm>
            <a:off x="864036" y="2821543"/>
            <a:ext cx="6478173" cy="67423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5400"/>
              </a:lnSpc>
              <a:spcBef>
                <a:spcPts val="0"/>
              </a:spcBef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Conclusion &amp; Future Plans</a:t>
            </a:r>
          </a:p>
        </p:txBody>
      </p:sp>
      <p:sp>
        <p:nvSpPr>
          <p:cNvPr id="1048650" name="Text 1"/>
          <p:cNvSpPr txBox="1"/>
          <p:nvPr/>
        </p:nvSpPr>
        <p:spPr>
          <a:xfrm>
            <a:off x="864036" y="4099797"/>
            <a:ext cx="5254461" cy="44333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Secure Java ATM simulation fulfills banking essentials.</a:t>
            </a:r>
          </a:p>
        </p:txBody>
      </p:sp>
      <p:sp>
        <p:nvSpPr>
          <p:cNvPr id="1048651" name="Text 2"/>
          <p:cNvSpPr txBox="1"/>
          <p:nvPr/>
        </p:nvSpPr>
        <p:spPr>
          <a:xfrm>
            <a:off x="864036" y="4717017"/>
            <a:ext cx="5928654" cy="44333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Provides real-time balance, authentication, and transactions.</a:t>
            </a:r>
          </a:p>
        </p:txBody>
      </p:sp>
      <p:sp>
        <p:nvSpPr>
          <p:cNvPr id="1048652" name="Text 3"/>
          <p:cNvSpPr txBox="1"/>
          <p:nvPr/>
        </p:nvSpPr>
        <p:spPr>
          <a:xfrm>
            <a:off x="7623929" y="3963947"/>
            <a:ext cx="3468853" cy="44333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marL="342899" indent="-342899" defTabSz="914400">
              <a:lnSpc>
                <a:spcPts val="3100"/>
              </a:lnSpc>
              <a:spcBef>
                <a:spcPts val="0"/>
              </a:spcBef>
              <a:buSzPct val="100000"/>
              <a:buChar char="•"/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Plan for mobile app integration.</a:t>
            </a:r>
          </a:p>
        </p:txBody>
      </p:sp>
      <p:sp>
        <p:nvSpPr>
          <p:cNvPr id="1048653" name="Text 4"/>
          <p:cNvSpPr txBox="1"/>
          <p:nvPr/>
        </p:nvSpPr>
        <p:spPr>
          <a:xfrm>
            <a:off x="7623929" y="4445317"/>
            <a:ext cx="4354424" cy="44333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marL="342899" indent="-342899" defTabSz="914400">
              <a:lnSpc>
                <a:spcPts val="3100"/>
              </a:lnSpc>
              <a:spcBef>
                <a:spcPts val="0"/>
              </a:spcBef>
              <a:buSzPct val="100000"/>
              <a:buChar char="•"/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Introduce transaction fees management.</a:t>
            </a:r>
          </a:p>
        </p:txBody>
      </p:sp>
      <p:sp>
        <p:nvSpPr>
          <p:cNvPr id="1048654" name="Text 5"/>
          <p:cNvSpPr txBox="1"/>
          <p:nvPr/>
        </p:nvSpPr>
        <p:spPr>
          <a:xfrm>
            <a:off x="7623929" y="4926686"/>
            <a:ext cx="4933544" cy="44333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marL="342899" indent="-342899" defTabSz="914400">
              <a:lnSpc>
                <a:spcPts val="3100"/>
              </a:lnSpc>
              <a:spcBef>
                <a:spcPts val="0"/>
              </a:spcBef>
              <a:buSzPct val="100000"/>
              <a:buChar char="•"/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Expand features for enhanced user experience.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hank you"/>
          <p:cNvSpPr txBox="1"/>
          <p:nvPr/>
        </p:nvSpPr>
        <p:spPr>
          <a:xfrm>
            <a:off x="5483755" y="4628616"/>
            <a:ext cx="2037290" cy="496368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D2569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93"/>
            <a:ext cx="5486400" cy="8229601"/>
          </a:xfrm>
          <a:prstGeom prst="rect">
            <a:avLst/>
          </a:prstGeom>
          <a:ln w="3175">
            <a:miter lim="400000"/>
          </a:ln>
        </p:spPr>
      </p:pic>
      <p:sp>
        <p:nvSpPr>
          <p:cNvPr id="1048588" name="Text 0"/>
          <p:cNvSpPr txBox="1"/>
          <p:nvPr/>
        </p:nvSpPr>
        <p:spPr>
          <a:xfrm>
            <a:off x="5626782" y="1176913"/>
            <a:ext cx="7415929" cy="136003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5400"/>
              </a:lnSpc>
              <a:spcBef>
                <a:spcPts val="0"/>
              </a:spcBef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Introduction to the ATM Application</a:t>
            </a:r>
          </a:p>
        </p:txBody>
      </p:sp>
      <p:sp>
        <p:nvSpPr>
          <p:cNvPr id="1048589" name="Shape 1"/>
          <p:cNvSpPr/>
          <p:nvPr/>
        </p:nvSpPr>
        <p:spPr>
          <a:xfrm>
            <a:off x="5611051" y="3548062"/>
            <a:ext cx="3584616" cy="1709262"/>
          </a:xfrm>
          <a:prstGeom prst="roundRect">
            <a:avLst>
              <a:gd name="adj" fmla="val 6067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8590" name="Text 2"/>
          <p:cNvSpPr txBox="1"/>
          <p:nvPr/>
        </p:nvSpPr>
        <p:spPr>
          <a:xfrm>
            <a:off x="5873107" y="3787327"/>
            <a:ext cx="3060503" cy="1181101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Simulation emulates a real-world ATM using Java technology.</a:t>
            </a:r>
          </a:p>
        </p:txBody>
      </p:sp>
      <p:sp>
        <p:nvSpPr>
          <p:cNvPr id="1048591" name="Shape 3"/>
          <p:cNvSpPr/>
          <p:nvPr/>
        </p:nvSpPr>
        <p:spPr>
          <a:xfrm>
            <a:off x="9473944" y="3548062"/>
            <a:ext cx="3584616" cy="1709262"/>
          </a:xfrm>
          <a:prstGeom prst="roundRect">
            <a:avLst>
              <a:gd name="adj" fmla="val 6067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8592" name="Text 4"/>
          <p:cNvSpPr txBox="1"/>
          <p:nvPr/>
        </p:nvSpPr>
        <p:spPr>
          <a:xfrm>
            <a:off x="9736001" y="3787327"/>
            <a:ext cx="3060503" cy="1574800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Supports user authentication, balance checks, deposits, and withdrawals.</a:t>
            </a:r>
          </a:p>
        </p:txBody>
      </p:sp>
      <p:sp>
        <p:nvSpPr>
          <p:cNvPr id="1048593" name="Shape 5"/>
          <p:cNvSpPr/>
          <p:nvPr/>
        </p:nvSpPr>
        <p:spPr>
          <a:xfrm>
            <a:off x="5626782" y="5528280"/>
            <a:ext cx="7415929" cy="919164"/>
          </a:xfrm>
          <a:prstGeom prst="roundRect">
            <a:avLst>
              <a:gd name="adj" fmla="val 11281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8594" name="Text 6"/>
          <p:cNvSpPr txBox="1"/>
          <p:nvPr/>
        </p:nvSpPr>
        <p:spPr>
          <a:xfrm>
            <a:off x="6818634" y="5766196"/>
            <a:ext cx="5593755" cy="393701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Designed for easy and secure banking transactions.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ext 0"/>
          <p:cNvSpPr txBox="1"/>
          <p:nvPr/>
        </p:nvSpPr>
        <p:spPr>
          <a:xfrm>
            <a:off x="93187" y="2167528"/>
            <a:ext cx="4627086" cy="674234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5400"/>
              </a:lnSpc>
              <a:spcBef>
                <a:spcPts val="0"/>
              </a:spcBef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Technologies Used</a:t>
            </a:r>
          </a:p>
        </p:txBody>
      </p:sp>
      <p:sp>
        <p:nvSpPr>
          <p:cNvPr id="1048596" name="Text 1"/>
          <p:cNvSpPr txBox="1"/>
          <p:nvPr/>
        </p:nvSpPr>
        <p:spPr>
          <a:xfrm>
            <a:off x="167667" y="3958109"/>
            <a:ext cx="2773919" cy="678557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Java JDK Latest Version</a:t>
            </a:r>
          </a:p>
        </p:txBody>
      </p:sp>
      <p:sp>
        <p:nvSpPr>
          <p:cNvPr id="1048597" name="Text 2"/>
          <p:cNvSpPr txBox="1"/>
          <p:nvPr/>
        </p:nvSpPr>
        <p:spPr>
          <a:xfrm>
            <a:off x="154967" y="4890726"/>
            <a:ext cx="2773919" cy="1181099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Primary language powering the ATM simulation.</a:t>
            </a:r>
          </a:p>
        </p:txBody>
      </p:sp>
      <p:sp>
        <p:nvSpPr>
          <p:cNvPr id="1048598" name="Text 3"/>
          <p:cNvSpPr txBox="1"/>
          <p:nvPr/>
        </p:nvSpPr>
        <p:spPr>
          <a:xfrm>
            <a:off x="3665723" y="3958109"/>
            <a:ext cx="2773919" cy="678557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IDE: IntelliJ IDEA or Eclipse</a:t>
            </a:r>
          </a:p>
        </p:txBody>
      </p:sp>
      <p:sp>
        <p:nvSpPr>
          <p:cNvPr id="1048599" name="Text 4"/>
          <p:cNvSpPr txBox="1"/>
          <p:nvPr/>
        </p:nvSpPr>
        <p:spPr>
          <a:xfrm>
            <a:off x="3665723" y="4890726"/>
            <a:ext cx="2773919" cy="1574799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Professional development environment for coding efficiency.</a:t>
            </a:r>
          </a:p>
        </p:txBody>
      </p:sp>
      <p:sp>
        <p:nvSpPr>
          <p:cNvPr id="1048600" name="Text 5"/>
          <p:cNvSpPr txBox="1"/>
          <p:nvPr/>
        </p:nvSpPr>
        <p:spPr>
          <a:xfrm>
            <a:off x="7049479" y="3958109"/>
            <a:ext cx="2773919" cy="335657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Git for Version Control</a:t>
            </a:r>
          </a:p>
        </p:txBody>
      </p:sp>
      <p:sp>
        <p:nvSpPr>
          <p:cNvPr id="1048601" name="Text 6"/>
          <p:cNvSpPr txBox="1"/>
          <p:nvPr/>
        </p:nvSpPr>
        <p:spPr>
          <a:xfrm>
            <a:off x="7049479" y="4890726"/>
            <a:ext cx="2773919" cy="1181100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Repository hosted on GitHub for collaboration and tracking.</a:t>
            </a:r>
          </a:p>
        </p:txBody>
      </p:sp>
      <p:sp>
        <p:nvSpPr>
          <p:cNvPr id="1048602" name="Text 7"/>
          <p:cNvSpPr txBox="1"/>
          <p:nvPr/>
        </p:nvSpPr>
        <p:spPr>
          <a:xfrm>
            <a:off x="10318935" y="3958109"/>
            <a:ext cx="2773919" cy="678557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Unit Testing Framework</a:t>
            </a:r>
          </a:p>
        </p:txBody>
      </p:sp>
      <p:sp>
        <p:nvSpPr>
          <p:cNvPr id="1048603" name="Text 8"/>
          <p:cNvSpPr txBox="1"/>
          <p:nvPr/>
        </p:nvSpPr>
        <p:spPr>
          <a:xfrm>
            <a:off x="10280835" y="4890726"/>
            <a:ext cx="2773919" cy="1181100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Automated unit tests ensure core functions work properly.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" y="762000"/>
            <a:ext cx="5486401" cy="8229600"/>
          </a:xfrm>
          <a:prstGeom prst="rect">
            <a:avLst/>
          </a:prstGeom>
          <a:ln w="3175">
            <a:miter lim="400000"/>
          </a:ln>
        </p:spPr>
      </p:pic>
      <p:sp>
        <p:nvSpPr>
          <p:cNvPr id="1048604" name="Text 0"/>
          <p:cNvSpPr txBox="1"/>
          <p:nvPr/>
        </p:nvSpPr>
        <p:spPr>
          <a:xfrm>
            <a:off x="5626782" y="1763593"/>
            <a:ext cx="7415929" cy="136003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5400"/>
              </a:lnSpc>
              <a:spcBef>
                <a:spcPts val="0"/>
              </a:spcBef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Core Functionalities - Authentication</a:t>
            </a:r>
          </a:p>
        </p:txBody>
      </p:sp>
      <p:sp>
        <p:nvSpPr>
          <p:cNvPr id="1048605" name="Shape 1"/>
          <p:cNvSpPr/>
          <p:nvPr/>
        </p:nvSpPr>
        <p:spPr>
          <a:xfrm>
            <a:off x="5768367" y="3570446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8606" name="Text 2"/>
          <p:cNvSpPr txBox="1"/>
          <p:nvPr/>
        </p:nvSpPr>
        <p:spPr>
          <a:xfrm>
            <a:off x="6570609" y="3680331"/>
            <a:ext cx="1534220" cy="342900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Secure Login</a:t>
            </a:r>
          </a:p>
        </p:txBody>
      </p:sp>
      <p:sp>
        <p:nvSpPr>
          <p:cNvPr id="1048607" name="Text 3"/>
          <p:cNvSpPr txBox="1"/>
          <p:nvPr/>
        </p:nvSpPr>
        <p:spPr>
          <a:xfrm>
            <a:off x="6586341" y="4146232"/>
            <a:ext cx="2751416" cy="787401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User ID and PIN required for access.</a:t>
            </a:r>
          </a:p>
        </p:txBody>
      </p:sp>
      <p:sp>
        <p:nvSpPr>
          <p:cNvPr id="1048608" name="Shape 4"/>
          <p:cNvSpPr/>
          <p:nvPr/>
        </p:nvSpPr>
        <p:spPr>
          <a:xfrm>
            <a:off x="9594282" y="3662837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8609" name="Text 5"/>
          <p:cNvSpPr txBox="1"/>
          <p:nvPr/>
        </p:nvSpPr>
        <p:spPr>
          <a:xfrm>
            <a:off x="10417146" y="3655217"/>
            <a:ext cx="1447800" cy="342899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PIN Security</a:t>
            </a:r>
          </a:p>
        </p:txBody>
      </p:sp>
      <p:sp>
        <p:nvSpPr>
          <p:cNvPr id="1048610" name="Text 6"/>
          <p:cNvSpPr txBox="1"/>
          <p:nvPr/>
        </p:nvSpPr>
        <p:spPr>
          <a:xfrm>
            <a:off x="10406235" y="4146232"/>
            <a:ext cx="2204005" cy="1181100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MD5 hashing protects PINs in the database.</a:t>
            </a:r>
          </a:p>
        </p:txBody>
      </p:sp>
      <p:sp>
        <p:nvSpPr>
          <p:cNvPr id="1048611" name="Shape 7"/>
          <p:cNvSpPr/>
          <p:nvPr/>
        </p:nvSpPr>
        <p:spPr>
          <a:xfrm>
            <a:off x="5768367" y="5404970"/>
            <a:ext cx="555428" cy="5554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8612" name="Text 8"/>
          <p:cNvSpPr txBox="1"/>
          <p:nvPr/>
        </p:nvSpPr>
        <p:spPr>
          <a:xfrm>
            <a:off x="6574298" y="5514856"/>
            <a:ext cx="1940025" cy="335656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Lockout Feature</a:t>
            </a:r>
          </a:p>
        </p:txBody>
      </p:sp>
      <p:sp>
        <p:nvSpPr>
          <p:cNvPr id="1048613" name="Text 9"/>
          <p:cNvSpPr txBox="1"/>
          <p:nvPr/>
        </p:nvSpPr>
        <p:spPr>
          <a:xfrm>
            <a:off x="6570609" y="6005870"/>
            <a:ext cx="6544171" cy="393700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Account locked after three failed attempts to ensure security.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20" y="391714"/>
            <a:ext cx="5486401" cy="8229601"/>
          </a:xfrm>
          <a:prstGeom prst="rect">
            <a:avLst/>
          </a:prstGeom>
          <a:ln w="3175">
            <a:miter lim="400000"/>
          </a:ln>
        </p:spPr>
      </p:pic>
      <p:sp>
        <p:nvSpPr>
          <p:cNvPr id="1048614" name="Text 0"/>
          <p:cNvSpPr txBox="1"/>
          <p:nvPr/>
        </p:nvSpPr>
        <p:spPr>
          <a:xfrm>
            <a:off x="215691" y="1546037"/>
            <a:ext cx="6202413" cy="685800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5400"/>
              </a:lnSpc>
              <a:spcBef>
                <a:spcPts val="0"/>
              </a:spcBef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Balance Inquiry &amp; Deposit</a:t>
            </a:r>
          </a:p>
        </p:txBody>
      </p:sp>
      <p:pic>
        <p:nvPicPr>
          <p:cNvPr id="2097156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0" y="2671523"/>
            <a:ext cx="617221" cy="617221"/>
          </a:xfrm>
          <a:prstGeom prst="rect">
            <a:avLst/>
          </a:prstGeom>
          <a:ln w="3175">
            <a:miter lim="400000"/>
          </a:ln>
        </p:spPr>
      </p:pic>
      <p:sp>
        <p:nvSpPr>
          <p:cNvPr id="1048615" name="Text 1"/>
          <p:cNvSpPr txBox="1"/>
          <p:nvPr/>
        </p:nvSpPr>
        <p:spPr>
          <a:xfrm>
            <a:off x="1359890" y="2812305"/>
            <a:ext cx="2108200" cy="342900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Real-time Balance</a:t>
            </a:r>
          </a:p>
        </p:txBody>
      </p:sp>
      <p:sp>
        <p:nvSpPr>
          <p:cNvPr id="1048616" name="Text 2"/>
          <p:cNvSpPr txBox="1"/>
          <p:nvPr/>
        </p:nvSpPr>
        <p:spPr>
          <a:xfrm>
            <a:off x="1176919" y="3299993"/>
            <a:ext cx="2817613" cy="393701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Instant display after login.</a:t>
            </a:r>
          </a:p>
        </p:txBody>
      </p:sp>
      <p:pic>
        <p:nvPicPr>
          <p:cNvPr id="2097157" name="Image 2" descr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30" y="4197904"/>
            <a:ext cx="617221" cy="617221"/>
          </a:xfrm>
          <a:prstGeom prst="rect">
            <a:avLst/>
          </a:prstGeom>
          <a:ln w="3175">
            <a:miter lim="400000"/>
          </a:ln>
        </p:spPr>
      </p:pic>
      <p:sp>
        <p:nvSpPr>
          <p:cNvPr id="1048617" name="Text 3"/>
          <p:cNvSpPr txBox="1"/>
          <p:nvPr/>
        </p:nvSpPr>
        <p:spPr>
          <a:xfrm>
            <a:off x="1448768" y="4338686"/>
            <a:ext cx="2013993" cy="335657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Deposit Function</a:t>
            </a:r>
          </a:p>
        </p:txBody>
      </p:sp>
      <p:sp>
        <p:nvSpPr>
          <p:cNvPr id="1048618" name="Text 4"/>
          <p:cNvSpPr txBox="1"/>
          <p:nvPr/>
        </p:nvSpPr>
        <p:spPr>
          <a:xfrm>
            <a:off x="978834" y="4822412"/>
            <a:ext cx="6353175" cy="393700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Funds increase immediately with detailed transaction logs.</a:t>
            </a:r>
          </a:p>
        </p:txBody>
      </p:sp>
      <p:pic>
        <p:nvPicPr>
          <p:cNvPr id="2097158" name="Image 3" descr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30" y="5724285"/>
            <a:ext cx="617221" cy="617221"/>
          </a:xfrm>
          <a:prstGeom prst="rect">
            <a:avLst/>
          </a:prstGeom>
          <a:ln w="3175">
            <a:miter lim="400000"/>
          </a:ln>
        </p:spPr>
      </p:pic>
      <p:sp>
        <p:nvSpPr>
          <p:cNvPr id="1048619" name="Text 5"/>
          <p:cNvSpPr txBox="1"/>
          <p:nvPr/>
        </p:nvSpPr>
        <p:spPr>
          <a:xfrm>
            <a:off x="1439001" y="5865067"/>
            <a:ext cx="2033527" cy="335657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Transaction Limit</a:t>
            </a:r>
          </a:p>
        </p:txBody>
      </p:sp>
      <p:sp>
        <p:nvSpPr>
          <p:cNvPr id="1048620" name="Text 6"/>
          <p:cNvSpPr txBox="1"/>
          <p:nvPr/>
        </p:nvSpPr>
        <p:spPr>
          <a:xfrm>
            <a:off x="1345519" y="6344832"/>
            <a:ext cx="4656187" cy="393701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Maximum $10,000 per deposit transaction.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83" y="301792"/>
            <a:ext cx="5486401" cy="8229601"/>
          </a:xfrm>
          <a:prstGeom prst="rect">
            <a:avLst/>
          </a:prstGeom>
          <a:ln w="3175">
            <a:miter lim="400000"/>
          </a:ln>
        </p:spPr>
      </p:pic>
      <p:sp>
        <p:nvSpPr>
          <p:cNvPr id="1048621" name="Text 0"/>
          <p:cNvSpPr txBox="1"/>
          <p:nvPr/>
        </p:nvSpPr>
        <p:spPr>
          <a:xfrm>
            <a:off x="775530" y="1743668"/>
            <a:ext cx="4957068" cy="685799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5400"/>
              </a:lnSpc>
              <a:spcBef>
                <a:spcPts val="0"/>
              </a:spcBef>
              <a:defRPr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Withdrawal Features</a:t>
            </a:r>
          </a:p>
        </p:txBody>
      </p:sp>
      <p:sp>
        <p:nvSpPr>
          <p:cNvPr id="1048622" name="Shape 1"/>
          <p:cNvSpPr/>
          <p:nvPr/>
        </p:nvSpPr>
        <p:spPr>
          <a:xfrm>
            <a:off x="864036" y="2943462"/>
            <a:ext cx="185143" cy="886064"/>
          </a:xfrm>
          <a:prstGeom prst="roundRect">
            <a:avLst>
              <a:gd name="adj" fmla="val 50000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8623" name="Text 2"/>
          <p:cNvSpPr txBox="1"/>
          <p:nvPr/>
        </p:nvSpPr>
        <p:spPr>
          <a:xfrm>
            <a:off x="1419462" y="2943462"/>
            <a:ext cx="2369246" cy="335657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Withdrawal Process</a:t>
            </a:r>
          </a:p>
        </p:txBody>
      </p:sp>
      <p:sp>
        <p:nvSpPr>
          <p:cNvPr id="1048624" name="Text 3"/>
          <p:cNvSpPr txBox="1"/>
          <p:nvPr/>
        </p:nvSpPr>
        <p:spPr>
          <a:xfrm>
            <a:off x="1427082" y="3496356"/>
            <a:ext cx="4966989" cy="393701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Balance decreases with transaction recording.</a:t>
            </a:r>
          </a:p>
        </p:txBody>
      </p:sp>
      <p:sp>
        <p:nvSpPr>
          <p:cNvPr id="1048625" name="Shape 4"/>
          <p:cNvSpPr/>
          <p:nvPr/>
        </p:nvSpPr>
        <p:spPr>
          <a:xfrm>
            <a:off x="1234320" y="4191311"/>
            <a:ext cx="185143" cy="886064"/>
          </a:xfrm>
          <a:prstGeom prst="roundRect">
            <a:avLst>
              <a:gd name="adj" fmla="val 50000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8626" name="Text 5"/>
          <p:cNvSpPr txBox="1"/>
          <p:nvPr/>
        </p:nvSpPr>
        <p:spPr>
          <a:xfrm>
            <a:off x="1789746" y="4156925"/>
            <a:ext cx="1850692" cy="335657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Limits Enforced</a:t>
            </a:r>
          </a:p>
        </p:txBody>
      </p:sp>
      <p:sp>
        <p:nvSpPr>
          <p:cNvPr id="1048627" name="Text 6"/>
          <p:cNvSpPr txBox="1"/>
          <p:nvPr/>
        </p:nvSpPr>
        <p:spPr>
          <a:xfrm>
            <a:off x="1789746" y="4771697"/>
            <a:ext cx="4567287" cy="393701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Minimum withdrawal $20; daily max $500.</a:t>
            </a:r>
          </a:p>
        </p:txBody>
      </p:sp>
      <p:sp>
        <p:nvSpPr>
          <p:cNvPr id="1048628" name="Shape 7"/>
          <p:cNvSpPr/>
          <p:nvPr/>
        </p:nvSpPr>
        <p:spPr>
          <a:xfrm>
            <a:off x="1631675" y="5582348"/>
            <a:ext cx="185143" cy="886063"/>
          </a:xfrm>
          <a:prstGeom prst="roundRect">
            <a:avLst>
              <a:gd name="adj" fmla="val 50000"/>
            </a:avLst>
          </a:prstGeom>
          <a:solidFill>
            <a:srgbClr val="542C49"/>
          </a:solidFill>
          <a:ln w="15240">
            <a:solidFill>
              <a:srgbClr val="6D4562"/>
            </a:solidFill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8629" name="Text 8"/>
          <p:cNvSpPr txBox="1"/>
          <p:nvPr/>
        </p:nvSpPr>
        <p:spPr>
          <a:xfrm>
            <a:off x="2160031" y="5659698"/>
            <a:ext cx="2251393" cy="335657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7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Balance Protection</a:t>
            </a:r>
          </a:p>
        </p:txBody>
      </p:sp>
      <p:sp>
        <p:nvSpPr>
          <p:cNvPr id="1048630" name="Text 9"/>
          <p:cNvSpPr txBox="1"/>
          <p:nvPr/>
        </p:nvSpPr>
        <p:spPr>
          <a:xfrm>
            <a:off x="2160031" y="6206043"/>
            <a:ext cx="4272607" cy="393701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1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Account balance never dips below zero.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41" y="172452"/>
            <a:ext cx="5486401" cy="8232221"/>
          </a:xfrm>
          <a:prstGeom prst="rect">
            <a:avLst/>
          </a:prstGeom>
          <a:ln w="3175">
            <a:miter lim="400000"/>
          </a:ln>
        </p:spPr>
      </p:pic>
      <p:sp>
        <p:nvSpPr>
          <p:cNvPr id="1048631" name="Text 0"/>
          <p:cNvSpPr txBox="1"/>
          <p:nvPr/>
        </p:nvSpPr>
        <p:spPr>
          <a:xfrm>
            <a:off x="852963" y="670202"/>
            <a:ext cx="2562239" cy="66115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5300"/>
              </a:lnSpc>
              <a:spcBef>
                <a:spcPts val="0"/>
              </a:spcBef>
              <a:defRPr sz="42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Live Demo</a:t>
            </a:r>
          </a:p>
        </p:txBody>
      </p:sp>
      <p:pic>
        <p:nvPicPr>
          <p:cNvPr id="2097161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4" y="1712714"/>
            <a:ext cx="1218605" cy="1462327"/>
          </a:xfrm>
          <a:prstGeom prst="rect">
            <a:avLst/>
          </a:prstGeom>
          <a:ln w="3175">
            <a:miter lim="400000"/>
          </a:ln>
        </p:spPr>
      </p:pic>
      <p:sp>
        <p:nvSpPr>
          <p:cNvPr id="1048632" name="Text 1"/>
          <p:cNvSpPr txBox="1"/>
          <p:nvPr/>
        </p:nvSpPr>
        <p:spPr>
          <a:xfrm>
            <a:off x="2437090" y="1956435"/>
            <a:ext cx="2325620" cy="325496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6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User Authentication</a:t>
            </a:r>
          </a:p>
        </p:txBody>
      </p:sp>
      <p:sp>
        <p:nvSpPr>
          <p:cNvPr id="1048633" name="Text 2"/>
          <p:cNvSpPr txBox="1"/>
          <p:nvPr/>
        </p:nvSpPr>
        <p:spPr>
          <a:xfrm>
            <a:off x="2437090" y="2441138"/>
            <a:ext cx="2702230" cy="43317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0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Secure login and validation.</a:t>
            </a:r>
          </a:p>
        </p:txBody>
      </p:sp>
      <p:pic>
        <p:nvPicPr>
          <p:cNvPr id="2097162" name="Image 2" descr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4" y="3175039"/>
            <a:ext cx="1218605" cy="1462327"/>
          </a:xfrm>
          <a:prstGeom prst="rect">
            <a:avLst/>
          </a:prstGeom>
          <a:ln w="3175">
            <a:miter lim="400000"/>
          </a:ln>
        </p:spPr>
      </p:pic>
      <p:sp>
        <p:nvSpPr>
          <p:cNvPr id="1048634" name="Text 3"/>
          <p:cNvSpPr txBox="1"/>
          <p:nvPr/>
        </p:nvSpPr>
        <p:spPr>
          <a:xfrm>
            <a:off x="2437090" y="3418761"/>
            <a:ext cx="1851081" cy="325496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6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Balance Inquiry</a:t>
            </a:r>
          </a:p>
        </p:txBody>
      </p:sp>
      <p:sp>
        <p:nvSpPr>
          <p:cNvPr id="1048635" name="Text 4"/>
          <p:cNvSpPr txBox="1"/>
          <p:nvPr/>
        </p:nvSpPr>
        <p:spPr>
          <a:xfrm>
            <a:off x="2437090" y="3903464"/>
            <a:ext cx="3072385" cy="43317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0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Check current account balance.</a:t>
            </a:r>
          </a:p>
        </p:txBody>
      </p:sp>
      <p:pic>
        <p:nvPicPr>
          <p:cNvPr id="2097163" name="Image 3" descr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64" y="4637365"/>
            <a:ext cx="1218605" cy="1462326"/>
          </a:xfrm>
          <a:prstGeom prst="rect">
            <a:avLst/>
          </a:prstGeom>
          <a:ln w="3175">
            <a:miter lim="400000"/>
          </a:ln>
        </p:spPr>
      </p:pic>
      <p:sp>
        <p:nvSpPr>
          <p:cNvPr id="1048636" name="Text 5"/>
          <p:cNvSpPr txBox="1"/>
          <p:nvPr/>
        </p:nvSpPr>
        <p:spPr>
          <a:xfrm>
            <a:off x="2437090" y="4881086"/>
            <a:ext cx="2829198" cy="325496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6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Deposit and Withdrawal</a:t>
            </a:r>
          </a:p>
        </p:txBody>
      </p:sp>
      <p:sp>
        <p:nvSpPr>
          <p:cNvPr id="1048637" name="Text 6"/>
          <p:cNvSpPr txBox="1"/>
          <p:nvPr/>
        </p:nvSpPr>
        <p:spPr>
          <a:xfrm>
            <a:off x="2437090" y="5365789"/>
            <a:ext cx="3692284" cy="43317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0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Show transaction handling and limits.</a:t>
            </a:r>
          </a:p>
        </p:txBody>
      </p:sp>
      <p:pic>
        <p:nvPicPr>
          <p:cNvPr id="2097164" name="Image 4" descr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64" y="6099690"/>
            <a:ext cx="1218605" cy="1462327"/>
          </a:xfrm>
          <a:prstGeom prst="rect">
            <a:avLst/>
          </a:prstGeom>
          <a:ln w="3175">
            <a:miter lim="400000"/>
          </a:ln>
        </p:spPr>
      </p:pic>
      <p:sp>
        <p:nvSpPr>
          <p:cNvPr id="1048638" name="Text 7"/>
          <p:cNvSpPr txBox="1"/>
          <p:nvPr/>
        </p:nvSpPr>
        <p:spPr>
          <a:xfrm>
            <a:off x="2437090" y="6343412"/>
            <a:ext cx="1732186" cy="325496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2600"/>
              </a:lnSpc>
              <a:spcBef>
                <a:spcPts val="0"/>
              </a:spcBef>
              <a:defRPr sz="2100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</a:lstStyle>
          <a:p>
            <a:r>
              <a:t>Error Handling</a:t>
            </a:r>
          </a:p>
        </p:txBody>
      </p:sp>
      <p:sp>
        <p:nvSpPr>
          <p:cNvPr id="1048639" name="Text 8"/>
          <p:cNvSpPr txBox="1"/>
          <p:nvPr/>
        </p:nvSpPr>
        <p:spPr>
          <a:xfrm>
            <a:off x="2437090" y="6828115"/>
            <a:ext cx="3262288" cy="43317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>
            <a:spAutoFit/>
          </a:bodyPr>
          <a:lstStyle>
            <a:lvl1pPr defTabSz="914400">
              <a:lnSpc>
                <a:spcPts val="3000"/>
              </a:lnSpc>
              <a:spcBef>
                <a:spcPts val="0"/>
              </a:spcBef>
              <a:defRPr sz="190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</a:lstStyle>
          <a:p>
            <a:r>
              <a:t>Test invalid input and edge cases.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WhatsApp Image 2025-05-12 at 20.05.35.jpeg" descr="WhatsApp Image 2025-05-12 at 20.05.35.jpeg"/>
          <p:cNvPicPr>
            <a:picLocks noChangeAspect="1"/>
          </p:cNvPicPr>
          <p:nvPr/>
        </p:nvPicPr>
        <p:blipFill>
          <a:blip r:embed="rId2"/>
          <a:srcRect b="6904"/>
          <a:stretch>
            <a:fillRect/>
          </a:stretch>
        </p:blipFill>
        <p:spPr>
          <a:xfrm>
            <a:off x="205368" y="1011386"/>
            <a:ext cx="9395675" cy="5466869"/>
          </a:xfrm>
          <a:prstGeom prst="rect">
            <a:avLst/>
          </a:prstGeom>
          <a:ln w="3175">
            <a:miter lim="400000"/>
          </a:ln>
        </p:spPr>
      </p:pic>
      <p:sp>
        <p:nvSpPr>
          <p:cNvPr id="1048640" name="Step 1 :- Do you have account directly go to the login user otherwise, Register new user"/>
          <p:cNvSpPr txBox="1"/>
          <p:nvPr/>
        </p:nvSpPr>
        <p:spPr>
          <a:xfrm>
            <a:off x="154035" y="324485"/>
            <a:ext cx="9498286" cy="407771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E7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Step 1 :- Do you have account directly go to the login user otherwise, Register new user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WhatsApp Image 2025-05-12 at 20.05.36.jpeg" descr="WhatsApp Image 2025-05-12 at 20.05.36.jpeg"/>
          <p:cNvPicPr>
            <a:picLocks noChangeAspect="1"/>
          </p:cNvPicPr>
          <p:nvPr/>
        </p:nvPicPr>
        <p:blipFill>
          <a:blip r:embed="rId2"/>
          <a:srcRect b="7258"/>
          <a:stretch>
            <a:fillRect/>
          </a:stretch>
        </p:blipFill>
        <p:spPr>
          <a:xfrm>
            <a:off x="170660" y="825423"/>
            <a:ext cx="9399335" cy="5448178"/>
          </a:xfrm>
          <a:prstGeom prst="rect">
            <a:avLst/>
          </a:prstGeom>
          <a:ln w="3175">
            <a:miter lim="400000"/>
          </a:ln>
        </p:spPr>
      </p:pic>
      <p:sp>
        <p:nvSpPr>
          <p:cNvPr id="1048642" name="Step 2 :- you can directly login with your pin"/>
          <p:cNvSpPr txBox="1"/>
          <p:nvPr/>
        </p:nvSpPr>
        <p:spPr>
          <a:xfrm>
            <a:off x="13648" y="113998"/>
            <a:ext cx="4988217" cy="407771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6AC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Step 2 :- you can directly login with your pin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txDef>
  </a:objectDefaults>
  <a:extraClrSchemeLst/>
</a:theme>
</file>

<file path=ppt/theme/theme2.xml><?xml version="1.0" encoding="utf-8"?>
<a:theme xmlns:a="http://schemas.openxmlformats.org/drawingml/2006/main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35_DynamicWavesDark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23076RN4BI</dc:creator>
  <cp:revision>1</cp:revision>
  <dcterms:created xsi:type="dcterms:W3CDTF">2025-05-22T05:48:11Z</dcterms:created>
  <dcterms:modified xsi:type="dcterms:W3CDTF">2025-05-22T18:17:33Z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7d128aeb414b4ce7b2dfb28b1bad0194</vt:lpwstr>
  </property>
</Properties>
</file>